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62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2DC0-A8F3-E545-ADBB-1809D7C4ED5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DE0-7DFA-104D-9CD1-AAB3E065C0E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2DC0-A8F3-E545-ADBB-1809D7C4ED5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DE0-7DFA-104D-9CD1-AAB3E065C0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2DC0-A8F3-E545-ADBB-1809D7C4ED5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DE0-7DFA-104D-9CD1-AAB3E065C0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2DC0-A8F3-E545-ADBB-1809D7C4ED5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DE0-7DFA-104D-9CD1-AAB3E065C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2DC0-A8F3-E545-ADBB-1809D7C4ED5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DE0-7DFA-104D-9CD1-AAB3E065C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2DC0-A8F3-E545-ADBB-1809D7C4ED5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DE0-7DFA-104D-9CD1-AAB3E065C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2DC0-A8F3-E545-ADBB-1809D7C4ED5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DE0-7DFA-104D-9CD1-AAB3E065C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2DC0-A8F3-E545-ADBB-1809D7C4ED5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DE0-7DFA-104D-9CD1-AAB3E065C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2DC0-A8F3-E545-ADBB-1809D7C4ED5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DE0-7DFA-104D-9CD1-AAB3E065C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2DC0-A8F3-E545-ADBB-1809D7C4ED5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DE0-7DFA-104D-9CD1-AAB3E065C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2DC0-A8F3-E545-ADBB-1809D7C4ED5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DDE0-7DFA-104D-9CD1-AAB3E065C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93CD2DC0-A8F3-E545-ADBB-1809D7C4ED5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3A9DDE0-7DFA-104D-9CD1-AAB3E065C0EF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nwoodbeachclub.weebly.com/contact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Inwood</a:t>
            </a:r>
            <a:r>
              <a:rPr lang="en-US" dirty="0" smtClean="0"/>
              <a:t> Beach Club</a:t>
            </a:r>
            <a:br>
              <a:rPr lang="en-US" dirty="0" smtClean="0"/>
            </a:br>
            <a:r>
              <a:rPr lang="en-US" dirty="0" smtClean="0"/>
              <a:t>Group #4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90425" y="4701655"/>
            <a:ext cx="6419618" cy="166446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4200" dirty="0" smtClean="0"/>
              <a:t>Valeria Delgado</a:t>
            </a:r>
          </a:p>
          <a:p>
            <a:pPr algn="ctr"/>
            <a:r>
              <a:rPr lang="en-US" sz="4200" dirty="0" smtClean="0"/>
              <a:t>Nick Hayes</a:t>
            </a:r>
          </a:p>
          <a:p>
            <a:pPr algn="ctr"/>
            <a:r>
              <a:rPr lang="en-US" sz="4200" dirty="0" err="1" smtClean="0"/>
              <a:t>Minji</a:t>
            </a:r>
            <a:r>
              <a:rPr lang="en-US" sz="4200" dirty="0" smtClean="0"/>
              <a:t> Kang</a:t>
            </a:r>
          </a:p>
          <a:p>
            <a:pPr algn="ctr"/>
            <a:r>
              <a:rPr lang="en-US" sz="4200" dirty="0" smtClean="0"/>
              <a:t>Caitlin O’Connell</a:t>
            </a:r>
          </a:p>
          <a:p>
            <a:pPr algn="ctr"/>
            <a:r>
              <a:rPr lang="en-US" sz="4200" dirty="0" smtClean="0"/>
              <a:t>Dan </a:t>
            </a:r>
            <a:r>
              <a:rPr lang="en-US" sz="4200" dirty="0" err="1" smtClean="0"/>
              <a:t>Viggiani</a:t>
            </a:r>
            <a:endParaRPr lang="en-US" sz="4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Business Value</a:t>
            </a:r>
          </a:p>
          <a:p>
            <a:r>
              <a:rPr lang="en-US" dirty="0" smtClean="0"/>
              <a:t>Website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06" b="75180" l="6769" r="87000">
                        <a14:foregroundMark x1="19769" y1="25540" x2="19769" y2="25540"/>
                        <a14:foregroundMark x1="35385" y1="63309" x2="35385" y2="63309"/>
                        <a14:foregroundMark x1="16615" y1="32086" x2="16615" y2="32086"/>
                        <a14:foregroundMark x1="6769" y1="27266" x2="6769" y2="27266"/>
                        <a14:foregroundMark x1="81154" y1="67770" x2="81154" y2="67770"/>
                        <a14:backgroundMark x1="46846" y1="50504" x2="46846" y2="50504"/>
                        <a14:backgroundMark x1="44615" y1="51655" x2="44615" y2="51655"/>
                        <a14:backgroundMark x1="49077" y1="48993" x2="49077" y2="48993"/>
                      </a14:backgroundRemoval>
                    </a14:imgEffect>
                  </a14:imgLayer>
                </a14:imgProps>
              </a:ext>
            </a:extLst>
          </a:blip>
          <a:srcRect l="3894" t="16296" r="3704" b="18272"/>
          <a:stretch/>
        </p:blipFill>
        <p:spPr>
          <a:xfrm>
            <a:off x="3860800" y="2819400"/>
            <a:ext cx="4920251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1795 Ocean Blvd, Atlantic Beach, NY 11509</a:t>
            </a:r>
          </a:p>
          <a:p>
            <a:r>
              <a:rPr lang="en-US" dirty="0" smtClean="0"/>
              <a:t>Pristine beachfront</a:t>
            </a:r>
          </a:p>
          <a:p>
            <a:r>
              <a:rPr lang="en-US" dirty="0" smtClean="0"/>
              <a:t>Atlantic Ocean</a:t>
            </a:r>
          </a:p>
          <a:p>
            <a:r>
              <a:rPr lang="en-US" dirty="0" smtClean="0"/>
              <a:t>Pool</a:t>
            </a:r>
          </a:p>
          <a:p>
            <a:r>
              <a:rPr lang="en-US" dirty="0" smtClean="0"/>
              <a:t>Cabanas</a:t>
            </a:r>
          </a:p>
          <a:p>
            <a:r>
              <a:rPr lang="en-US" dirty="0" smtClean="0"/>
              <a:t>Lockers</a:t>
            </a:r>
          </a:p>
          <a:p>
            <a:r>
              <a:rPr lang="en-US" dirty="0" smtClean="0"/>
              <a:t>Restaurant and Bar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golfweek.media.clients.ellingtoncms.com/img/croppedphotos/2009/07/08/inwood-jewish-club-go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68" y="3750320"/>
            <a:ext cx="3668657" cy="22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2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Consistency</a:t>
            </a:r>
          </a:p>
          <a:p>
            <a:r>
              <a:rPr lang="en-US" dirty="0" smtClean="0"/>
              <a:t>Orderliness</a:t>
            </a:r>
          </a:p>
          <a:p>
            <a:r>
              <a:rPr lang="en-US" dirty="0" smtClean="0"/>
              <a:t>Organization</a:t>
            </a:r>
          </a:p>
          <a:p>
            <a:r>
              <a:rPr lang="en-US" dirty="0" smtClean="0"/>
              <a:t>Simplicity</a:t>
            </a:r>
          </a:p>
        </p:txBody>
      </p:sp>
      <p:pic>
        <p:nvPicPr>
          <p:cNvPr id="2050" name="Picture 2" descr="http://0314e11.netsolhost.com/blog/wp-content/uploads/2013/07/MaximizeValu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63" y="3012142"/>
            <a:ext cx="21812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7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http://inwoodbeachclub.weebly.com/contact.html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66" y="3460941"/>
            <a:ext cx="7165128" cy="207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Payment Information in Members Table</a:t>
            </a:r>
          </a:p>
          <a:p>
            <a:pPr lvl="1"/>
            <a:r>
              <a:rPr lang="en-US" dirty="0" smtClean="0"/>
              <a:t>Last four digits for credit card information</a:t>
            </a:r>
          </a:p>
          <a:p>
            <a:pPr lvl="1"/>
            <a:r>
              <a:rPr lang="en-US" dirty="0" smtClean="0"/>
              <a:t>Limit sixteen digits</a:t>
            </a:r>
          </a:p>
          <a:p>
            <a:r>
              <a:rPr lang="en-US" dirty="0" smtClean="0"/>
              <a:t>Calculated Field in Guests Table</a:t>
            </a:r>
          </a:p>
          <a:p>
            <a:pPr lvl="1"/>
            <a:r>
              <a:rPr lang="en-US" dirty="0"/>
              <a:t>Date of birth in relation </a:t>
            </a:r>
            <a:r>
              <a:rPr lang="en-US"/>
              <a:t>to </a:t>
            </a:r>
            <a:r>
              <a:rPr lang="en-US" smtClean="0"/>
              <a:t>price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3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0</TotalTime>
  <Words>78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 Rounded MT Bold</vt:lpstr>
      <vt:lpstr>Sky</vt:lpstr>
      <vt:lpstr>Inwood Beach Club Group #4 </vt:lpstr>
      <vt:lpstr>Agenda Slide</vt:lpstr>
      <vt:lpstr>Background</vt:lpstr>
      <vt:lpstr>Business Value</vt:lpstr>
      <vt:lpstr>Website</vt:lpstr>
      <vt:lpstr>Conclusion</vt:lpstr>
    </vt:vector>
  </TitlesOfParts>
  <Company>University at Buffalo SUNY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Inwood Beach Club Group #4</dc:title>
  <dc:creator>Valeria Delgado</dc:creator>
  <cp:lastModifiedBy>Public Computing</cp:lastModifiedBy>
  <cp:revision>8</cp:revision>
  <dcterms:created xsi:type="dcterms:W3CDTF">2014-12-04T22:59:52Z</dcterms:created>
  <dcterms:modified xsi:type="dcterms:W3CDTF">2014-12-05T18:20:26Z</dcterms:modified>
</cp:coreProperties>
</file>